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943" r:id="rId2"/>
    <p:sldId id="982" r:id="rId3"/>
    <p:sldId id="985" r:id="rId4"/>
    <p:sldId id="983" r:id="rId5"/>
    <p:sldId id="984" r:id="rId6"/>
    <p:sldId id="986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F794"/>
    <a:srgbClr val="FFD579"/>
    <a:srgbClr val="FFFF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07"/>
  </p:normalViewPr>
  <p:slideViewPr>
    <p:cSldViewPr snapToGrid="0">
      <p:cViewPr varScale="1">
        <p:scale>
          <a:sx n="74" d="100"/>
          <a:sy n="74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975358" y="3029936"/>
            <a:ext cx="11054083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950718" y="5527040"/>
            <a:ext cx="9103362" cy="249258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Himmel, Stern, Raum, Universum enthält.&#10;&#10;Automatisch generierte Beschreibung">
            <a:extLst>
              <a:ext uri="{FF2B5EF4-FFF2-40B4-BE49-F238E27FC236}">
                <a16:creationId xmlns:a16="http://schemas.microsoft.com/office/drawing/2014/main" id="{A59C3964-28A7-A037-93B4-EA710FB2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3" y="0"/>
            <a:ext cx="17339733" cy="9753600"/>
          </a:xfrm>
          <a:prstGeom prst="rect">
            <a:avLst/>
          </a:prstGeom>
        </p:spPr>
      </p:pic>
      <p:sp>
        <p:nvSpPr>
          <p:cNvPr id="4" name="Shape 169">
            <a:extLst>
              <a:ext uri="{FF2B5EF4-FFF2-40B4-BE49-F238E27FC236}">
                <a16:creationId xmlns:a16="http://schemas.microsoft.com/office/drawing/2014/main" id="{45B58C7E-4B42-139F-77FD-46AD4387CE1B}"/>
              </a:ext>
            </a:extLst>
          </p:cNvPr>
          <p:cNvSpPr txBox="1">
            <a:spLocks/>
          </p:cNvSpPr>
          <p:nvPr/>
        </p:nvSpPr>
        <p:spPr>
          <a:xfrm>
            <a:off x="1964321" y="1252027"/>
            <a:ext cx="7010345" cy="409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>
              <a:defRPr sz="5000" b="1">
                <a:latin typeface="+mn-lt"/>
                <a:ea typeface="+mn-ea"/>
                <a:cs typeface="+mn-cs"/>
                <a:sym typeface="Helvetica"/>
              </a:defRPr>
            </a:pPr>
            <a:r>
              <a:rPr lang="de-DE" sz="8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Weihnacht,</a:t>
            </a:r>
          </a:p>
          <a:p>
            <a:pPr algn="l" hangingPunct="1">
              <a:defRPr sz="5000" b="1">
                <a:latin typeface="+mn-lt"/>
                <a:ea typeface="+mn-ea"/>
                <a:cs typeface="+mn-cs"/>
                <a:sym typeface="Helvetica"/>
              </a:defRPr>
            </a:pPr>
            <a:r>
              <a:rPr lang="de-DE" sz="8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was bist du?</a:t>
            </a:r>
          </a:p>
          <a:p>
            <a:pPr algn="l" hangingPunct="1">
              <a:defRPr sz="2500"/>
            </a:pPr>
            <a:r>
              <a:rPr lang="de-DE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(Rolf Zuckowski)</a:t>
            </a:r>
          </a:p>
        </p:txBody>
      </p:sp>
    </p:spTree>
    <p:extLst>
      <p:ext uri="{BB962C8B-B14F-4D97-AF65-F5344CB8AC3E}">
        <p14:creationId xmlns:p14="http://schemas.microsoft.com/office/powerpoint/2010/main" val="1953252403"/>
      </p:ext>
    </p:extLst>
  </p:cSld>
  <p:clrMapOvr>
    <a:masterClrMapping/>
  </p:clrMapOvr>
  <p:transition spd="med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Himmel, Stern, Raum, Universum enthält.&#10;&#10;Automatisch generierte Beschreibung">
            <a:extLst>
              <a:ext uri="{FF2B5EF4-FFF2-40B4-BE49-F238E27FC236}">
                <a16:creationId xmlns:a16="http://schemas.microsoft.com/office/drawing/2014/main" id="{A59C3964-28A7-A037-93B4-EA710FB23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3" y="0"/>
            <a:ext cx="17339733" cy="9753600"/>
          </a:xfrm>
          <a:prstGeom prst="rect">
            <a:avLst/>
          </a:prstGeom>
        </p:spPr>
      </p:pic>
      <p:sp>
        <p:nvSpPr>
          <p:cNvPr id="2" name="Shape 167">
            <a:extLst>
              <a:ext uri="{FF2B5EF4-FFF2-40B4-BE49-F238E27FC236}">
                <a16:creationId xmlns:a16="http://schemas.microsoft.com/office/drawing/2014/main" id="{3DD4B6BC-6EDF-CE35-B3AD-972DB830AA0E}"/>
              </a:ext>
            </a:extLst>
          </p:cNvPr>
          <p:cNvSpPr txBox="1">
            <a:spLocks/>
          </p:cNvSpPr>
          <p:nvPr/>
        </p:nvSpPr>
        <p:spPr>
          <a:xfrm>
            <a:off x="5790336" y="4261869"/>
            <a:ext cx="6027505" cy="48694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Kerzen und Schnee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nur ein Seemann,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allein ist auf See?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Hoffnung der Welt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bist du einfach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ganz große Geld?</a:t>
            </a:r>
            <a:r>
              <a:rPr lang="de-BE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Weihnacht, was bist du.mp3">
            <a:hlinkClick r:id="" action="ppaction://media"/>
            <a:extLst>
              <a:ext uri="{FF2B5EF4-FFF2-40B4-BE49-F238E27FC236}">
                <a16:creationId xmlns:a16="http://schemas.microsoft.com/office/drawing/2014/main" id="{05B324C0-9A30-0328-A584-9D94EF250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" y="1102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4386"/>
      </p:ext>
    </p:extLst>
  </p:cSld>
  <p:clrMapOvr>
    <a:masterClrMapping/>
  </p:clrMapOvr>
  <p:transition spd="med" advTm="31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Weihnachtsbaum, Person, Menschliches Gesicht, Weihnachten enthält.&#10;&#10;Automatisch generierte Beschreibung">
            <a:extLst>
              <a:ext uri="{FF2B5EF4-FFF2-40B4-BE49-F238E27FC236}">
                <a16:creationId xmlns:a16="http://schemas.microsoft.com/office/drawing/2014/main" id="{9DE0D604-BFAB-0ABE-C88C-0BB5D443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630399" cy="9753599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4B018E26-E578-8729-0B2F-095638D35E69}"/>
              </a:ext>
            </a:extLst>
          </p:cNvPr>
          <p:cNvSpPr txBox="1">
            <a:spLocks/>
          </p:cNvSpPr>
          <p:nvPr/>
        </p:nvSpPr>
        <p:spPr>
          <a:xfrm>
            <a:off x="879666" y="914398"/>
            <a:ext cx="6027505" cy="24595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Glaubst du, alle Menschen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verstehn dein Wort noch heut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bist du nur ein Traum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 unsrer Kinderzeit?</a:t>
            </a: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2567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Himmel, Stern, Raum, Universum enthält.&#10;&#10;Automatisch generierte Beschreibung">
            <a:extLst>
              <a:ext uri="{FF2B5EF4-FFF2-40B4-BE49-F238E27FC236}">
                <a16:creationId xmlns:a16="http://schemas.microsoft.com/office/drawing/2014/main" id="{A59C3964-28A7-A037-93B4-EA710FB2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3" y="0"/>
            <a:ext cx="17339733" cy="9753600"/>
          </a:xfrm>
          <a:prstGeom prst="rect">
            <a:avLst/>
          </a:prstGeom>
        </p:spPr>
      </p:pic>
      <p:sp>
        <p:nvSpPr>
          <p:cNvPr id="2" name="Shape 167">
            <a:extLst>
              <a:ext uri="{FF2B5EF4-FFF2-40B4-BE49-F238E27FC236}">
                <a16:creationId xmlns:a16="http://schemas.microsoft.com/office/drawing/2014/main" id="{3DD4B6BC-6EDF-CE35-B3AD-972DB830AA0E}"/>
              </a:ext>
            </a:extLst>
          </p:cNvPr>
          <p:cNvSpPr txBox="1">
            <a:spLocks/>
          </p:cNvSpPr>
          <p:nvPr/>
        </p:nvSpPr>
        <p:spPr>
          <a:xfrm>
            <a:off x="5790336" y="4261869"/>
            <a:ext cx="6027505" cy="48694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Kerzen und Schnee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nur ein Seemann,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allein ist auf See?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Hoffnung der Welt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bist du einfach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ganz große Geld?</a:t>
            </a:r>
            <a:r>
              <a:rPr lang="de-BE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73891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Person, Schnee, Fenster, Winter enthält.&#10;&#10;Automatisch generierte Beschreibung">
            <a:extLst>
              <a:ext uri="{FF2B5EF4-FFF2-40B4-BE49-F238E27FC236}">
                <a16:creationId xmlns:a16="http://schemas.microsoft.com/office/drawing/2014/main" id="{4E49F6B9-4F9E-5F56-D4DD-1356DBE05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449776" cy="9753599"/>
          </a:xfrm>
          <a:prstGeom prst="rect">
            <a:avLst/>
          </a:prstGeom>
        </p:spPr>
      </p:pic>
      <p:sp>
        <p:nvSpPr>
          <p:cNvPr id="3" name="Shape 167">
            <a:extLst>
              <a:ext uri="{FF2B5EF4-FFF2-40B4-BE49-F238E27FC236}">
                <a16:creationId xmlns:a16="http://schemas.microsoft.com/office/drawing/2014/main" id="{B62D02E9-0BAF-217A-B358-B556B2BB49B8}"/>
              </a:ext>
            </a:extLst>
          </p:cNvPr>
          <p:cNvSpPr txBox="1">
            <a:spLocks/>
          </p:cNvSpPr>
          <p:nvPr/>
        </p:nvSpPr>
        <p:spPr>
          <a:xfrm>
            <a:off x="913535" y="6671733"/>
            <a:ext cx="7112865" cy="24595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Weißt du, viele Menschen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brauchen dich so sehr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Mancher weiß es selbst noch nicht</a:t>
            </a:r>
            <a:b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fühlt es um so mehr</a:t>
            </a:r>
            <a:r>
              <a:rPr lang="de-B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28880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Himmel, Stern, Raum, Universum enthält.&#10;&#10;Automatisch generierte Beschreibung">
            <a:extLst>
              <a:ext uri="{FF2B5EF4-FFF2-40B4-BE49-F238E27FC236}">
                <a16:creationId xmlns:a16="http://schemas.microsoft.com/office/drawing/2014/main" id="{A59C3964-28A7-A037-93B4-EA710FB2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3" y="0"/>
            <a:ext cx="17339733" cy="9753600"/>
          </a:xfrm>
          <a:prstGeom prst="rect">
            <a:avLst/>
          </a:prstGeom>
        </p:spPr>
      </p:pic>
      <p:sp>
        <p:nvSpPr>
          <p:cNvPr id="2" name="Shape 167">
            <a:extLst>
              <a:ext uri="{FF2B5EF4-FFF2-40B4-BE49-F238E27FC236}">
                <a16:creationId xmlns:a16="http://schemas.microsoft.com/office/drawing/2014/main" id="{3DD4B6BC-6EDF-CE35-B3AD-972DB830AA0E}"/>
              </a:ext>
            </a:extLst>
          </p:cNvPr>
          <p:cNvSpPr txBox="1">
            <a:spLocks/>
          </p:cNvSpPr>
          <p:nvPr/>
        </p:nvSpPr>
        <p:spPr>
          <a:xfrm>
            <a:off x="5790336" y="4261869"/>
            <a:ext cx="6027505" cy="48694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Kerzen und Schnee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nur ein Seemann,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allein ist auf See?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Weihnacht, was bist du?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Bist du Hoffnung der Welt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 bist du einfach</a:t>
            </a:r>
            <a:b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BE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ganz große Geld?</a:t>
            </a:r>
            <a:r>
              <a:rPr lang="de-BE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1679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Benutzerdefiniert</PresentationFormat>
  <Paragraphs>8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Helvetica Light</vt:lpstr>
      <vt:lpstr>Helvetica Neue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Schuljahr 2018-2019</dc:title>
  <cp:lastModifiedBy>Manuela Theodor</cp:lastModifiedBy>
  <cp:revision>397</cp:revision>
  <dcterms:modified xsi:type="dcterms:W3CDTF">2024-10-30T19:46:58Z</dcterms:modified>
</cp:coreProperties>
</file>