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995" r:id="rId2"/>
    <p:sldId id="1113" r:id="rId3"/>
    <p:sldId id="1102" r:id="rId4"/>
    <p:sldId id="1114" r:id="rId5"/>
    <p:sldId id="1104" r:id="rId6"/>
    <p:sldId id="1098" r:id="rId7"/>
    <p:sldId id="1096" r:id="rId8"/>
    <p:sldId id="1115" r:id="rId9"/>
    <p:sldId id="1116" r:id="rId10"/>
    <p:sldId id="1038" r:id="rId11"/>
    <p:sldId id="1101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F794"/>
    <a:srgbClr val="FFD579"/>
    <a:srgbClr val="FFFFFF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49"/>
  </p:normalViewPr>
  <p:slideViewPr>
    <p:cSldViewPr snapToGrid="0">
      <p:cViewPr varScale="1">
        <p:scale>
          <a:sx n="75" d="100"/>
          <a:sy n="7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975358" y="3029936"/>
            <a:ext cx="11054083" cy="2090704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950718" y="5527040"/>
            <a:ext cx="9103362" cy="249258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spcBef>
                <a:spcPts val="1000"/>
              </a:spcBef>
              <a:buSzTx/>
              <a:buNone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1998692" y="9114113"/>
            <a:ext cx="355869" cy="371347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draußen, Kleidung, Nebel, Mann enthält.&#10;&#10;Automatisch generierte Beschreibung">
            <a:extLst>
              <a:ext uri="{FF2B5EF4-FFF2-40B4-BE49-F238E27FC236}">
                <a16:creationId xmlns:a16="http://schemas.microsoft.com/office/drawing/2014/main" id="{28776798-E8A2-D71E-F858-788E08E7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4787"/>
            <a:ext cx="13003174" cy="13003174"/>
          </a:xfrm>
          <a:prstGeom prst="rect">
            <a:avLst/>
          </a:prstGeom>
        </p:spPr>
      </p:pic>
      <p:sp>
        <p:nvSpPr>
          <p:cNvPr id="3" name="Shape 169">
            <a:extLst>
              <a:ext uri="{FF2B5EF4-FFF2-40B4-BE49-F238E27FC236}">
                <a16:creationId xmlns:a16="http://schemas.microsoft.com/office/drawing/2014/main" id="{F901E0F4-0A9A-4584-7A7E-1943C1D867CA}"/>
              </a:ext>
            </a:extLst>
          </p:cNvPr>
          <p:cNvSpPr txBox="1">
            <a:spLocks/>
          </p:cNvSpPr>
          <p:nvPr/>
        </p:nvSpPr>
        <p:spPr>
          <a:xfrm>
            <a:off x="775601" y="520507"/>
            <a:ext cx="8860768" cy="2314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 hangingPunct="1">
              <a:defRPr sz="5000" b="1">
                <a:latin typeface="+mn-lt"/>
                <a:ea typeface="+mn-ea"/>
                <a:cs typeface="+mn-cs"/>
                <a:sym typeface="Helvetica"/>
              </a:defRPr>
            </a:pPr>
            <a:r>
              <a:rPr lang="de-DE" sz="8600" dirty="0">
                <a:ln>
                  <a:solidFill>
                    <a:schemeClr val="tx1"/>
                  </a:solidFill>
                </a:ln>
                <a:solidFill>
                  <a:srgbClr val="FF9300"/>
                </a:solidFill>
                <a:effectLst>
                  <a:outerShdw blurRad="50800" dist="50800" dir="5400000" algn="ctr" rotWithShape="0">
                    <a:srgbClr val="FFF794"/>
                  </a:outerShdw>
                </a:effectLst>
                <a:latin typeface="+mn-lt"/>
                <a:ea typeface="+mn-ea"/>
                <a:cs typeface="+mn-cs"/>
                <a:sym typeface="Helvetica"/>
              </a:rPr>
              <a:t>Krieger des Lichts</a:t>
            </a:r>
          </a:p>
          <a:p>
            <a:pPr algn="l" hangingPunct="1">
              <a:defRPr sz="2500"/>
            </a:pPr>
            <a:r>
              <a:rPr lang="de-DE" sz="4000" b="1" dirty="0">
                <a:ln>
                  <a:solidFill>
                    <a:schemeClr val="tx1"/>
                  </a:solidFill>
                </a:ln>
                <a:solidFill>
                  <a:srgbClr val="FF9300"/>
                </a:solidFill>
                <a:effectLst>
                  <a:outerShdw blurRad="50800" dist="50800" dir="5400000" algn="ctr" rotWithShape="0">
                    <a:srgbClr val="FFF794"/>
                  </a:outerShdw>
                </a:effectLst>
              </a:rPr>
              <a:t>(Silbermond)</a:t>
            </a:r>
          </a:p>
        </p:txBody>
      </p:sp>
    </p:spTree>
    <p:extLst>
      <p:ext uri="{BB962C8B-B14F-4D97-AF65-F5344CB8AC3E}">
        <p14:creationId xmlns:p14="http://schemas.microsoft.com/office/powerpoint/2010/main" val="2165764351"/>
      </p:ext>
    </p:extLst>
  </p:cSld>
  <p:clrMapOvr>
    <a:masterClrMapping/>
  </p:clrMapOvr>
  <p:transition spd="med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rafik 5" descr="Ein Bild, das Menschliches Gesicht, Person, Kleidung, Kopfbedeckung enthält.&#10;&#10;Automatisch generierte Beschreibung">
            <a:extLst>
              <a:ext uri="{FF2B5EF4-FFF2-40B4-BE49-F238E27FC236}">
                <a16:creationId xmlns:a16="http://schemas.microsoft.com/office/drawing/2014/main" id="{2FFB79F5-B9BF-0FA4-A620-39107CDD3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45440" cy="9753600"/>
          </a:xfrm>
          <a:prstGeom prst="rect">
            <a:avLst/>
          </a:prstGeom>
        </p:spPr>
      </p:pic>
      <p:sp>
        <p:nvSpPr>
          <p:cNvPr id="7" name="Shape 167">
            <a:extLst>
              <a:ext uri="{FF2B5EF4-FFF2-40B4-BE49-F238E27FC236}">
                <a16:creationId xmlns:a16="http://schemas.microsoft.com/office/drawing/2014/main" id="{19FD7162-D3EA-37C6-FA25-FF3B7861A36B}"/>
              </a:ext>
            </a:extLst>
          </p:cNvPr>
          <p:cNvSpPr txBox="1">
            <a:spLocks/>
          </p:cNvSpPr>
          <p:nvPr/>
        </p:nvSpPr>
        <p:spPr>
          <a:xfrm>
            <a:off x="5627077" y="480920"/>
            <a:ext cx="6576646" cy="56736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er kennt seine Grenzen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geht trotzdem zu weit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Kein Glück in der Ferne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nach dem er nicht greift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Seine Macht ist sein Glaube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 nichts kämpft er mehr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das immer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immer wieder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Deswegen ist er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 Krieger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3983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Menschliches Gesicht, Person, Junge, Mann enthält.&#10;&#10;Automatisch generierte Beschreibung">
            <a:extLst>
              <a:ext uri="{FF2B5EF4-FFF2-40B4-BE49-F238E27FC236}">
                <a16:creationId xmlns:a16="http://schemas.microsoft.com/office/drawing/2014/main" id="{0DCF9755-7707-A7B3-BDCF-690C66A4C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22415" cy="9753600"/>
          </a:xfrm>
          <a:prstGeom prst="rect">
            <a:avLst/>
          </a:prstGeom>
        </p:spPr>
      </p:pic>
      <p:sp>
        <p:nvSpPr>
          <p:cNvPr id="3" name="Shape 167">
            <a:extLst>
              <a:ext uri="{FF2B5EF4-FFF2-40B4-BE49-F238E27FC236}">
                <a16:creationId xmlns:a16="http://schemas.microsoft.com/office/drawing/2014/main" id="{DAC8606D-0553-5E3A-328F-8E86C0FC2EA1}"/>
              </a:ext>
            </a:extLst>
          </p:cNvPr>
          <p:cNvSpPr txBox="1">
            <a:spLocks/>
          </p:cNvSpPr>
          <p:nvPr/>
        </p:nvSpPr>
        <p:spPr>
          <a:xfrm>
            <a:off x="5627077" y="3446583"/>
            <a:ext cx="6576646" cy="597876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ist ein Aufruf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das hier geht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ist ein Aufruf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dieser Aufruf geht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hier geht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72980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draußen, Strom, Natur, Baum enthält.&#10;&#10;Automatisch generierte Beschreibung">
            <a:extLst>
              <a:ext uri="{FF2B5EF4-FFF2-40B4-BE49-F238E27FC236}">
                <a16:creationId xmlns:a16="http://schemas.microsoft.com/office/drawing/2014/main" id="{99A3B120-F543-97D0-BB7F-4AD90C811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87775" cy="9753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Shape 167">
            <a:extLst>
              <a:ext uri="{FF2B5EF4-FFF2-40B4-BE49-F238E27FC236}">
                <a16:creationId xmlns:a16="http://schemas.microsoft.com/office/drawing/2014/main" id="{60BF6840-FFA0-F154-3BA4-D3FB23D7D7AD}"/>
              </a:ext>
            </a:extLst>
          </p:cNvPr>
          <p:cNvSpPr txBox="1">
            <a:spLocks/>
          </p:cNvSpPr>
          <p:nvPr/>
        </p:nvSpPr>
        <p:spPr>
          <a:xfrm>
            <a:off x="1402860" y="351695"/>
            <a:ext cx="10199078" cy="2285997"/>
          </a:xfrm>
          <a:prstGeom prst="rect">
            <a:avLst/>
          </a:prstGeom>
          <a:solidFill>
            <a:schemeClr val="accent2">
              <a:lumMod val="75000"/>
              <a:alpha val="45000"/>
            </a:schemeClr>
          </a:solidFill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Sei wie der Fluss, der eisern ins Meer fließt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sich nicht abbringen lässt egal wie </a:t>
            </a:r>
            <a:r>
              <a:rPr lang="de-DE" i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schwer‘s</a:t>
            </a: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ist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Selbst den größten Stein fürchtet er nicht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Auch wenn es Jahre dauert bis er ihn bricht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BE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ilbermond - Krieger des Lichts.mp3">
            <a:hlinkClick r:id="" action="ppaction://media"/>
            <a:extLst>
              <a:ext uri="{FF2B5EF4-FFF2-40B4-BE49-F238E27FC236}">
                <a16:creationId xmlns:a16="http://schemas.microsoft.com/office/drawing/2014/main" id="{7F433A0C-511D-5B61-99EC-629B24ACA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4480" y="4064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9064"/>
      </p:ext>
    </p:extLst>
  </p:cSld>
  <p:clrMapOvr>
    <a:masterClrMapping/>
  </p:clrMapOvr>
  <p:transition spd="med" advTm="314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545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Kleidung, Person, Menschliches Gesicht, Lächeln enthält.&#10;&#10;Automatisch generierte Beschreibung">
            <a:extLst>
              <a:ext uri="{FF2B5EF4-FFF2-40B4-BE49-F238E27FC236}">
                <a16:creationId xmlns:a16="http://schemas.microsoft.com/office/drawing/2014/main" id="{8AC2DBC3-E23D-51F7-4A79-E639A504B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2781"/>
            <a:ext cx="13001548" cy="18954421"/>
          </a:xfrm>
          <a:prstGeom prst="rect">
            <a:avLst/>
          </a:prstGeom>
        </p:spPr>
      </p:pic>
      <p:sp>
        <p:nvSpPr>
          <p:cNvPr id="4" name="Shape 167">
            <a:extLst>
              <a:ext uri="{FF2B5EF4-FFF2-40B4-BE49-F238E27FC236}">
                <a16:creationId xmlns:a16="http://schemas.microsoft.com/office/drawing/2014/main" id="{981645AB-F85A-0346-DB1A-E249509B267D}"/>
              </a:ext>
            </a:extLst>
          </p:cNvPr>
          <p:cNvSpPr txBox="1">
            <a:spLocks/>
          </p:cNvSpPr>
          <p:nvPr/>
        </p:nvSpPr>
        <p:spPr>
          <a:xfrm>
            <a:off x="512825" y="480920"/>
            <a:ext cx="5673054" cy="50054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wenn dein Wille schläft, dann weck ihn wieder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Denn in jedem von uns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steckt dieser Krieger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Dessen Mut ist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wie ein Schwert</a:t>
            </a:r>
            <a:b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Doch die größte Waffe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sein Herz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13354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draußen, Kleidung, Nebel, Mann enthält.&#10;&#10;Automatisch generierte Beschreibung">
            <a:extLst>
              <a:ext uri="{FF2B5EF4-FFF2-40B4-BE49-F238E27FC236}">
                <a16:creationId xmlns:a16="http://schemas.microsoft.com/office/drawing/2014/main" id="{0E67C64B-D044-E64B-5CA9-8BE71795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940"/>
            <a:ext cx="13003174" cy="13003174"/>
          </a:xfrm>
          <a:prstGeom prst="rect">
            <a:avLst/>
          </a:prstGeom>
        </p:spPr>
      </p:pic>
      <p:sp>
        <p:nvSpPr>
          <p:cNvPr id="4" name="Shape 167">
            <a:extLst>
              <a:ext uri="{FF2B5EF4-FFF2-40B4-BE49-F238E27FC236}">
                <a16:creationId xmlns:a16="http://schemas.microsoft.com/office/drawing/2014/main" id="{FF0092C3-957D-02ED-4766-E5D6BC974097}"/>
              </a:ext>
            </a:extLst>
          </p:cNvPr>
          <p:cNvSpPr txBox="1">
            <a:spLocks/>
          </p:cNvSpPr>
          <p:nvPr/>
        </p:nvSpPr>
        <p:spPr>
          <a:xfrm>
            <a:off x="680485" y="646802"/>
            <a:ext cx="8330362" cy="36790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Lasst uns </a:t>
            </a:r>
            <a:r>
              <a:rPr lang="de-DE" b="1" i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aufstehn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Macht euch auf den Weg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 seid ihr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39922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draußen, Kleidung, Nebel, Mann enthält.&#10;&#10;Automatisch generierte Beschreibung">
            <a:extLst>
              <a:ext uri="{FF2B5EF4-FFF2-40B4-BE49-F238E27FC236}">
                <a16:creationId xmlns:a16="http://schemas.microsoft.com/office/drawing/2014/main" id="{0E67C64B-D044-E64B-5CA9-8BE71795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940"/>
            <a:ext cx="13003174" cy="13003174"/>
          </a:xfrm>
          <a:prstGeom prst="rect">
            <a:avLst/>
          </a:prstGeom>
        </p:spPr>
      </p:pic>
      <p:sp>
        <p:nvSpPr>
          <p:cNvPr id="5" name="Shape 167">
            <a:extLst>
              <a:ext uri="{FF2B5EF4-FFF2-40B4-BE49-F238E27FC236}">
                <a16:creationId xmlns:a16="http://schemas.microsoft.com/office/drawing/2014/main" id="{5EA752F8-B3DF-04BA-02A8-D541219AA97C}"/>
              </a:ext>
            </a:extLst>
          </p:cNvPr>
          <p:cNvSpPr txBox="1">
            <a:spLocks/>
          </p:cNvSpPr>
          <p:nvPr/>
        </p:nvSpPr>
        <p:spPr>
          <a:xfrm>
            <a:off x="680485" y="646802"/>
            <a:ext cx="8330362" cy="36790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Ihr seid gebraucht hier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Macht euch auf den Weg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hier geht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60757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Menschliches Gesicht, Person, Kleidung, Jacke enthält.&#10;&#10;Automatisch generierte Beschreibung">
            <a:extLst>
              <a:ext uri="{FF2B5EF4-FFF2-40B4-BE49-F238E27FC236}">
                <a16:creationId xmlns:a16="http://schemas.microsoft.com/office/drawing/2014/main" id="{2D1DFE7A-EAF1-A1CC-90BC-734F824CB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9753600"/>
          </a:xfrm>
          <a:prstGeom prst="rect">
            <a:avLst/>
          </a:prstGeom>
        </p:spPr>
      </p:pic>
      <p:sp>
        <p:nvSpPr>
          <p:cNvPr id="4" name="Shape 167">
            <a:extLst>
              <a:ext uri="{FF2B5EF4-FFF2-40B4-BE49-F238E27FC236}">
                <a16:creationId xmlns:a16="http://schemas.microsoft.com/office/drawing/2014/main" id="{CBB8F3C2-253C-F144-B8CA-5D3A23FCB729}"/>
              </a:ext>
            </a:extLst>
          </p:cNvPr>
          <p:cNvSpPr txBox="1">
            <a:spLocks/>
          </p:cNvSpPr>
          <p:nvPr/>
        </p:nvSpPr>
        <p:spPr>
          <a:xfrm>
            <a:off x="512825" y="480920"/>
            <a:ext cx="5673054" cy="50054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 keine Angst vor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deinen Schwächen</a:t>
            </a:r>
            <a:b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Fürchte 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deine Fehler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aufzudecken</a:t>
            </a:r>
            <a:b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Sei bedacht,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beruhigt und befreit</a:t>
            </a:r>
            <a:b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Sei auch verrückt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von Zeit zu Zeit</a:t>
            </a:r>
            <a:r>
              <a:rPr lang="de-BE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65983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Menschliches Gesicht, Jacke, Person, Kleidung enthält.&#10;&#10;Automatisch generierte Beschreibung">
            <a:extLst>
              <a:ext uri="{FF2B5EF4-FFF2-40B4-BE49-F238E27FC236}">
                <a16:creationId xmlns:a16="http://schemas.microsoft.com/office/drawing/2014/main" id="{BD40B04A-CAE0-2E02-F0AE-D9C77FC6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53298" cy="9753600"/>
          </a:xfrm>
          <a:prstGeom prst="rect">
            <a:avLst/>
          </a:prstGeom>
        </p:spPr>
      </p:pic>
      <p:sp>
        <p:nvSpPr>
          <p:cNvPr id="4" name="Shape 167">
            <a:extLst>
              <a:ext uri="{FF2B5EF4-FFF2-40B4-BE49-F238E27FC236}">
                <a16:creationId xmlns:a16="http://schemas.microsoft.com/office/drawing/2014/main" id="{CE0C3CD0-7272-F1BE-1D13-73E58A2124C7}"/>
              </a:ext>
            </a:extLst>
          </p:cNvPr>
          <p:cNvSpPr txBox="1">
            <a:spLocks/>
          </p:cNvSpPr>
          <p:nvPr/>
        </p:nvSpPr>
        <p:spPr>
          <a:xfrm>
            <a:off x="512825" y="480920"/>
            <a:ext cx="5673054" cy="500548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Lass dich nicht täuschen, auch wenn‘s aus Gold ist</a:t>
            </a:r>
            <a:b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Lass dich nicht blenden,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erst recht von falschem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Stolz nicht</a:t>
            </a:r>
            <a:b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Lerne vergeben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verzeihen</a:t>
            </a:r>
            <a:b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Lerne zu fesseln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 zu befreien</a:t>
            </a:r>
            <a:r>
              <a:rPr lang="de-BE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2">
                      <a:lumMod val="75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tx2">
                    <a:lumMod val="75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85234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draußen, Kleidung, Nebel, Mann enthält.&#10;&#10;Automatisch generierte Beschreibung">
            <a:extLst>
              <a:ext uri="{FF2B5EF4-FFF2-40B4-BE49-F238E27FC236}">
                <a16:creationId xmlns:a16="http://schemas.microsoft.com/office/drawing/2014/main" id="{0E67C64B-D044-E64B-5CA9-8BE71795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940"/>
            <a:ext cx="13003174" cy="13003174"/>
          </a:xfrm>
          <a:prstGeom prst="rect">
            <a:avLst/>
          </a:prstGeom>
        </p:spPr>
      </p:pic>
      <p:sp>
        <p:nvSpPr>
          <p:cNvPr id="4" name="Shape 167">
            <a:extLst>
              <a:ext uri="{FF2B5EF4-FFF2-40B4-BE49-F238E27FC236}">
                <a16:creationId xmlns:a16="http://schemas.microsoft.com/office/drawing/2014/main" id="{FF0092C3-957D-02ED-4766-E5D6BC974097}"/>
              </a:ext>
            </a:extLst>
          </p:cNvPr>
          <p:cNvSpPr txBox="1">
            <a:spLocks/>
          </p:cNvSpPr>
          <p:nvPr/>
        </p:nvSpPr>
        <p:spPr>
          <a:xfrm>
            <a:off x="680485" y="646802"/>
            <a:ext cx="8330362" cy="36790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Lasst uns </a:t>
            </a:r>
            <a:r>
              <a:rPr lang="de-DE" b="1" i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aufstehn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Macht euch auf den Weg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 seid ihr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21726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25" y="0"/>
            <a:ext cx="13001549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 descr="Ein Bild, das draußen, Kleidung, Nebel, Mann enthält.&#10;&#10;Automatisch generierte Beschreibung">
            <a:extLst>
              <a:ext uri="{FF2B5EF4-FFF2-40B4-BE49-F238E27FC236}">
                <a16:creationId xmlns:a16="http://schemas.microsoft.com/office/drawing/2014/main" id="{0E67C64B-D044-E64B-5CA9-8BE71795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1940"/>
            <a:ext cx="13003174" cy="13003174"/>
          </a:xfrm>
          <a:prstGeom prst="rect">
            <a:avLst/>
          </a:prstGeom>
        </p:spPr>
      </p:pic>
      <p:sp>
        <p:nvSpPr>
          <p:cNvPr id="5" name="Shape 167">
            <a:extLst>
              <a:ext uri="{FF2B5EF4-FFF2-40B4-BE49-F238E27FC236}">
                <a16:creationId xmlns:a16="http://schemas.microsoft.com/office/drawing/2014/main" id="{5EA752F8-B3DF-04BA-02A8-D541219AA97C}"/>
              </a:ext>
            </a:extLst>
          </p:cNvPr>
          <p:cNvSpPr txBox="1">
            <a:spLocks/>
          </p:cNvSpPr>
          <p:nvPr/>
        </p:nvSpPr>
        <p:spPr>
          <a:xfrm>
            <a:off x="680485" y="646802"/>
            <a:ext cx="8330362" cy="36790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Ihr seid gebraucht hier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Macht euch auf den Weg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b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hier geht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alle Krieger des Lichts</a:t>
            </a:r>
            <a:r>
              <a:rPr lang="de-BE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22919"/>
      </p:ext>
    </p:extLst>
  </p:cSld>
  <p:clrMapOvr>
    <a:masterClrMapping/>
  </p:clrMapOvr>
  <p:transition spd="med" advTm="31488"/>
  <p:extLst>
    <p:ext uri="{E180D4A7-C9FB-4DFB-919C-405C955672EB}">
      <p14:showEvtLst xmlns:p14="http://schemas.microsoft.com/office/powerpoint/2010/main">
        <p14:playEvt time="9" objId="2"/>
      </p14:showEvtLst>
    </p:ext>
  </p:extLs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Macintosh PowerPoint</Application>
  <PresentationFormat>Benutzerdefiniert</PresentationFormat>
  <Paragraphs>31</Paragraphs>
  <Slides>11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Calibri</vt:lpstr>
      <vt:lpstr>Helvetica Light</vt:lpstr>
      <vt:lpstr>Helvetica Neue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Schuljahr 2018-2019</dc:title>
  <cp:lastModifiedBy>Manuela Theodor</cp:lastModifiedBy>
  <cp:revision>408</cp:revision>
  <dcterms:modified xsi:type="dcterms:W3CDTF">2024-10-30T19:47:25Z</dcterms:modified>
</cp:coreProperties>
</file>